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14662150" cy="20926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21.01.2023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386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21.01.2023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033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21.01.2023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9008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21.01.2023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9512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21.01.2023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7159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21.01.2023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51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21.01.2023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415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21.01.2023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3358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21.01.2023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079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21.01.2023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2005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21.01.2023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3692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FA55B-81AE-4802-9B96-53695F05A788}" type="datetimeFigureOut">
              <a:rPr lang="fr-CH" smtClean="0"/>
              <a:t>21.01.2023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0528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5E875F3-83AA-438C-8879-F540A9279610}"/>
              </a:ext>
            </a:extLst>
          </p:cNvPr>
          <p:cNvSpPr/>
          <p:nvPr/>
        </p:nvSpPr>
        <p:spPr>
          <a:xfrm>
            <a:off x="3441510" y="2902746"/>
            <a:ext cx="3416479" cy="2668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6BADE8-722F-484E-BE51-B0B5FCF3D43C}"/>
              </a:ext>
            </a:extLst>
          </p:cNvPr>
          <p:cNvSpPr/>
          <p:nvPr/>
        </p:nvSpPr>
        <p:spPr>
          <a:xfrm>
            <a:off x="0" y="1528240"/>
            <a:ext cx="3428995" cy="4048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7960B48-C459-422E-AB87-9B956474B19B}"/>
              </a:ext>
            </a:extLst>
          </p:cNvPr>
          <p:cNvSpPr/>
          <p:nvPr/>
        </p:nvSpPr>
        <p:spPr>
          <a:xfrm>
            <a:off x="0" y="5359962"/>
            <a:ext cx="3428997" cy="25875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A7FDCF-3D2F-4AC6-BCE8-6E0133B3A393}"/>
              </a:ext>
            </a:extLst>
          </p:cNvPr>
          <p:cNvSpPr/>
          <p:nvPr/>
        </p:nvSpPr>
        <p:spPr>
          <a:xfrm>
            <a:off x="3439741" y="5359962"/>
            <a:ext cx="3418256" cy="25948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781492-1E92-42DE-BF9D-DD0141CCF376}"/>
              </a:ext>
            </a:extLst>
          </p:cNvPr>
          <p:cNvSpPr/>
          <p:nvPr/>
        </p:nvSpPr>
        <p:spPr>
          <a:xfrm>
            <a:off x="129950" y="123834"/>
            <a:ext cx="3169085" cy="1077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2892ED-422D-459E-BFD8-B9294E372B32}"/>
              </a:ext>
            </a:extLst>
          </p:cNvPr>
          <p:cNvSpPr/>
          <p:nvPr/>
        </p:nvSpPr>
        <p:spPr>
          <a:xfrm>
            <a:off x="3707703" y="123834"/>
            <a:ext cx="2981195" cy="26572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E9E9092-A6DE-4E8A-91C1-BBFB56879DCB}"/>
              </a:ext>
            </a:extLst>
          </p:cNvPr>
          <p:cNvSpPr txBox="1"/>
          <p:nvPr/>
        </p:nvSpPr>
        <p:spPr>
          <a:xfrm>
            <a:off x="129950" y="8025161"/>
            <a:ext cx="4375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Concurrence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EA53829-32FA-4187-99F4-0F911C495F01}"/>
              </a:ext>
            </a:extLst>
          </p:cNvPr>
          <p:cNvSpPr txBox="1"/>
          <p:nvPr/>
        </p:nvSpPr>
        <p:spPr>
          <a:xfrm>
            <a:off x="129954" y="1590519"/>
            <a:ext cx="2067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Produits / Services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EEA3B18-DC6F-4751-ADFF-7044FB56B1A0}"/>
              </a:ext>
            </a:extLst>
          </p:cNvPr>
          <p:cNvSpPr txBox="1"/>
          <p:nvPr/>
        </p:nvSpPr>
        <p:spPr>
          <a:xfrm>
            <a:off x="3516711" y="2936270"/>
            <a:ext cx="32952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Modèle de distribution (place)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8A1F5B1-C2F8-4838-9B9B-5A0E5EBDB3EC}"/>
              </a:ext>
            </a:extLst>
          </p:cNvPr>
          <p:cNvSpPr txBox="1"/>
          <p:nvPr/>
        </p:nvSpPr>
        <p:spPr>
          <a:xfrm>
            <a:off x="129954" y="5444405"/>
            <a:ext cx="2067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Stratégie de prix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BDE2A9C-EBCC-4687-97DE-D0F417D9EEF3}"/>
              </a:ext>
            </a:extLst>
          </p:cNvPr>
          <p:cNvSpPr txBox="1"/>
          <p:nvPr/>
        </p:nvSpPr>
        <p:spPr>
          <a:xfrm>
            <a:off x="3516712" y="5409488"/>
            <a:ext cx="3194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Stratégie de communication (promotion)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480F4CE1-FA6C-42E5-9663-97885B031356}"/>
              </a:ext>
            </a:extLst>
          </p:cNvPr>
          <p:cNvCxnSpPr>
            <a:cxnSpLocks/>
          </p:cNvCxnSpPr>
          <p:nvPr/>
        </p:nvCxnSpPr>
        <p:spPr>
          <a:xfrm flipH="1">
            <a:off x="3429000" y="1528240"/>
            <a:ext cx="10741" cy="64192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148BE772-C97E-4EE5-905C-E2D3D685BBD8}"/>
              </a:ext>
            </a:extLst>
          </p:cNvPr>
          <p:cNvCxnSpPr>
            <a:cxnSpLocks/>
          </p:cNvCxnSpPr>
          <p:nvPr/>
        </p:nvCxnSpPr>
        <p:spPr>
          <a:xfrm>
            <a:off x="0" y="5359962"/>
            <a:ext cx="685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B3A3932B-A736-4892-8730-C581FE9E4F34}"/>
              </a:ext>
            </a:extLst>
          </p:cNvPr>
          <p:cNvCxnSpPr>
            <a:cxnSpLocks/>
          </p:cNvCxnSpPr>
          <p:nvPr/>
        </p:nvCxnSpPr>
        <p:spPr>
          <a:xfrm>
            <a:off x="0" y="7940719"/>
            <a:ext cx="685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33784E6A-5D5D-4257-B059-D3BE7CD0F579}"/>
              </a:ext>
            </a:extLst>
          </p:cNvPr>
          <p:cNvSpPr txBox="1"/>
          <p:nvPr/>
        </p:nvSpPr>
        <p:spPr>
          <a:xfrm>
            <a:off x="129950" y="172361"/>
            <a:ext cx="2862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>
                <a:latin typeface="Arial" panose="020B0604020202020204" pitchFamily="34" charset="0"/>
                <a:cs typeface="Arial" panose="020B0604020202020204" pitchFamily="34" charset="0"/>
              </a:rPr>
              <a:t>Nom de votre entreprise formatrice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09CC53B-F4EF-4E39-A16C-4DD9ADAC556C}"/>
              </a:ext>
            </a:extLst>
          </p:cNvPr>
          <p:cNvSpPr txBox="1"/>
          <p:nvPr/>
        </p:nvSpPr>
        <p:spPr>
          <a:xfrm>
            <a:off x="3718870" y="2480373"/>
            <a:ext cx="2958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100" dirty="0">
                <a:latin typeface="Arial" panose="020B0604020202020204" pitchFamily="34" charset="0"/>
                <a:cs typeface="Arial" panose="020B0604020202020204" pitchFamily="34" charset="0"/>
              </a:rPr>
              <a:t>Dessin créatif de votre entreprise formatrice</a:t>
            </a: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CCE93C26-D976-4A16-AB25-BD8553A586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62" t="17181" r="20385" b="30442"/>
          <a:stretch/>
        </p:blipFill>
        <p:spPr>
          <a:xfrm>
            <a:off x="5656723" y="9282070"/>
            <a:ext cx="1054063" cy="500096"/>
          </a:xfrm>
          <a:prstGeom prst="rect">
            <a:avLst/>
          </a:prstGeom>
        </p:spPr>
      </p:pic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EDFE02D7-523C-4017-AB53-D75D16AB89C7}"/>
              </a:ext>
            </a:extLst>
          </p:cNvPr>
          <p:cNvCxnSpPr>
            <a:cxnSpLocks/>
          </p:cNvCxnSpPr>
          <p:nvPr/>
        </p:nvCxnSpPr>
        <p:spPr>
          <a:xfrm>
            <a:off x="-11" y="1528240"/>
            <a:ext cx="3439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65E2ACF9-E1A7-4C9B-BD8A-7EBA11EBA51F}"/>
              </a:ext>
            </a:extLst>
          </p:cNvPr>
          <p:cNvCxnSpPr>
            <a:cxnSpLocks/>
          </p:cNvCxnSpPr>
          <p:nvPr/>
        </p:nvCxnSpPr>
        <p:spPr>
          <a:xfrm>
            <a:off x="3439741" y="2902746"/>
            <a:ext cx="34182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6405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698</TotalTime>
  <Words>30</Words>
  <Application>Microsoft Office PowerPoint</Application>
  <PresentationFormat>Format A4 (210 x 297 mm)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Ramel Orsingher Laetitia</dc:creator>
  <cp:lastModifiedBy>René Baum</cp:lastModifiedBy>
  <cp:revision>15</cp:revision>
  <cp:lastPrinted>2022-10-18T15:30:12Z</cp:lastPrinted>
  <dcterms:created xsi:type="dcterms:W3CDTF">2022-01-25T08:08:51Z</dcterms:created>
  <dcterms:modified xsi:type="dcterms:W3CDTF">2023-01-21T11:46:39Z</dcterms:modified>
</cp:coreProperties>
</file>